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3"/>
  </p:notesMasterIdLst>
  <p:sldIdLst>
    <p:sldId id="257" r:id="rId3"/>
    <p:sldId id="269" r:id="rId4"/>
    <p:sldId id="275" r:id="rId5"/>
    <p:sldId id="265" r:id="rId6"/>
    <p:sldId id="288" r:id="rId7"/>
    <p:sldId id="289" r:id="rId8"/>
    <p:sldId id="287" r:id="rId9"/>
    <p:sldId id="290" r:id="rId10"/>
    <p:sldId id="284" r:id="rId11"/>
    <p:sldId id="28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7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Property binding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property binding?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HTML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valor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[property]=“data”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url_img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 -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valor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url_img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17DEE-DFA3-4FB3-B4EA-605040CF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215" y="3023286"/>
            <a:ext cx="7083150" cy="355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STRING INTERPOLATION?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qualquer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 data }}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E7AA7-FCA8-4FA5-A6D7-7A9083223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90" y="2858529"/>
            <a:ext cx="7558285" cy="37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026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PROPERTY BINDING VS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STRING INTERPOLATION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949765"/>
            <a:ext cx="109810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mistrue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]=“{{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url_img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}}”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string interpolation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property binding 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genérico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Você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avançados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property binding.</a:t>
            </a:r>
          </a:p>
        </p:txBody>
      </p:sp>
    </p:spTree>
    <p:extLst>
      <p:ext uri="{BB962C8B-B14F-4D97-AF65-F5344CB8AC3E}">
        <p14:creationId xmlns:p14="http://schemas.microsoft.com/office/powerpoint/2010/main" val="79190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string interpolation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20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2015668"/>
            <a:ext cx="109810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desses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template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card de imagens do bootstrap.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string interpolation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card do bootstrap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Property binding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776774"/>
            <a:ext cx="1098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url_img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caminho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property binding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url_img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17879691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RESULTADOS ESPERADOS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CB23E-4932-4A8B-B21E-8B1A1182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898" y="1491048"/>
            <a:ext cx="6293806" cy="47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5629</TotalTime>
  <Words>329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137</cp:revision>
  <dcterms:created xsi:type="dcterms:W3CDTF">2018-03-08T20:56:03Z</dcterms:created>
  <dcterms:modified xsi:type="dcterms:W3CDTF">2018-04-11T14:52:15Z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